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63" r:id="rId4"/>
    <p:sldId id="260" r:id="rId5"/>
    <p:sldId id="272" r:id="rId6"/>
    <p:sldId id="257" r:id="rId7"/>
    <p:sldId id="270" r:id="rId8"/>
    <p:sldId id="262" r:id="rId9"/>
    <p:sldId id="266" r:id="rId10"/>
    <p:sldId id="271" r:id="rId11"/>
    <p:sldId id="267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DEA03B"/>
    <a:srgbClr val="B98633"/>
    <a:srgbClr val="49D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2" autoAdjust="0"/>
    <p:restoredTop sz="94614" autoAdjust="0"/>
  </p:normalViewPr>
  <p:slideViewPr>
    <p:cSldViewPr snapToGrid="0" snapToObjects="1">
      <p:cViewPr>
        <p:scale>
          <a:sx n="150" d="100"/>
          <a:sy n="150" d="100"/>
        </p:scale>
        <p:origin x="-3184" y="-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646E0-F896-334E-B153-29E3441C6849}" type="datetimeFigureOut">
              <a:rPr lang="es-ES" smtClean="0"/>
              <a:t>22/5/19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94531-A76B-154B-8CE1-FCF93B4F67D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326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01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12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23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63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6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295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44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928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93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86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977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47551-88E8-1442-BD0D-FDC0DB7168CA}" type="datetimeFigureOut">
              <a:rPr lang="es-ES" smtClean="0"/>
              <a:t>22/5/19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7793-C93C-1946-88EA-B1DF7F6EB6C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20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alcomelton.com/contact-us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s Presentacion_Mesa de trabajo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423" y="0"/>
            <a:ext cx="9202423" cy="70358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-96523" y="0"/>
            <a:ext cx="9296400" cy="7035800"/>
          </a:xfrm>
          <a:prstGeom prst="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/>
          <p:cNvCxnSpPr/>
          <p:nvPr/>
        </p:nvCxnSpPr>
        <p:spPr>
          <a:xfrm>
            <a:off x="4737100" y="1358900"/>
            <a:ext cx="279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7531100" y="1358900"/>
            <a:ext cx="0" cy="3060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1739900" y="4419600"/>
            <a:ext cx="5791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LOGO13-Panton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095500"/>
            <a:ext cx="4572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2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6731000" y="698500"/>
            <a:ext cx="231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Lato Black"/>
                <a:cs typeface="Lato Black"/>
              </a:rPr>
              <a:t>WHERE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Lato Black"/>
                <a:cs typeface="Lato Black"/>
              </a:rPr>
              <a:t>WE ARE</a:t>
            </a:r>
            <a:endParaRPr lang="es-ES" sz="28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08000" y="599539"/>
            <a:ext cx="16129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2730500" y="599539"/>
            <a:ext cx="16002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4927600" y="599539"/>
            <a:ext cx="16002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073900" y="599539"/>
            <a:ext cx="16002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673600" y="723900"/>
            <a:ext cx="219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WHAT</a:t>
            </a:r>
          </a:p>
          <a:p>
            <a:pPr algn="ctr"/>
            <a:r>
              <a:rPr lang="es-ES" sz="28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WE DO</a:t>
            </a:r>
            <a:endParaRPr lang="es-ES" sz="2800" dirty="0">
              <a:solidFill>
                <a:schemeClr val="bg1">
                  <a:alpha val="20000"/>
                </a:schemeClr>
              </a:solidFill>
              <a:latin typeface="Lato Black"/>
              <a:cs typeface="Lato Black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286000" y="812800"/>
            <a:ext cx="248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VALCO MELTON</a:t>
            </a:r>
          </a:p>
          <a:p>
            <a:pPr algn="ctr"/>
            <a:r>
              <a:rPr lang="es-ES" sz="24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IN NUMBERS</a:t>
            </a:r>
            <a:endParaRPr lang="es-ES" sz="2400" dirty="0">
              <a:solidFill>
                <a:schemeClr val="bg1">
                  <a:alpha val="20000"/>
                </a:schemeClr>
              </a:solidFill>
              <a:latin typeface="Lato Black"/>
              <a:cs typeface="Lato Black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79400" y="762000"/>
            <a:ext cx="2146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67 YEARS</a:t>
            </a:r>
          </a:p>
          <a:p>
            <a:pPr algn="ctr"/>
            <a:r>
              <a:rPr lang="es-ES" sz="22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OF HISTORY</a:t>
            </a:r>
            <a:endParaRPr lang="es-ES" sz="2200" dirty="0">
              <a:solidFill>
                <a:schemeClr val="bg1">
                  <a:alpha val="20000"/>
                </a:schemeClr>
              </a:solidFill>
              <a:latin typeface="Lato Black"/>
              <a:cs typeface="Lato Black"/>
            </a:endParaRPr>
          </a:p>
        </p:txBody>
      </p:sp>
      <p:pic>
        <p:nvPicPr>
          <p:cNvPr id="15" name="Imagen 14" descr="LOGO13-Pantone_All White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5981290"/>
            <a:ext cx="1612900" cy="5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1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hlinkClick r:id="rId2" tooltip="Contact Us Now"/>
          </p:cNvPr>
          <p:cNvSpPr txBox="1"/>
          <p:nvPr/>
        </p:nvSpPr>
        <p:spPr>
          <a:xfrm>
            <a:off x="-3492500" y="6355834"/>
            <a:ext cx="16594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latin typeface="Lato Black"/>
                <a:cs typeface="Lato Black"/>
              </a:rPr>
              <a:t>CONTACT US</a:t>
            </a:r>
            <a:endParaRPr lang="es-ES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159500" y="6355834"/>
            <a:ext cx="1659429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0" y="-133132"/>
            <a:ext cx="9144000" cy="69911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533400" y="260350"/>
            <a:ext cx="3530600" cy="419100"/>
          </a:xfrm>
          <a:prstGeom prst="rect">
            <a:avLst/>
          </a:prstGeom>
          <a:solidFill>
            <a:srgbClr val="DEA0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err="1" smtClean="0">
                <a:latin typeface="Arial"/>
                <a:cs typeface="Arial"/>
              </a:rPr>
              <a:t>Manufacturing</a:t>
            </a:r>
            <a:r>
              <a:rPr lang="es-ES" sz="1200" b="1" dirty="0" smtClean="0">
                <a:latin typeface="Arial"/>
                <a:cs typeface="Arial"/>
              </a:rPr>
              <a:t>, Sales &amp; </a:t>
            </a:r>
            <a:r>
              <a:rPr lang="es-ES" sz="1200" b="1" dirty="0" err="1" smtClean="0">
                <a:latin typeface="Arial"/>
                <a:cs typeface="Arial"/>
              </a:rPr>
              <a:t>Distribution</a:t>
            </a:r>
            <a:r>
              <a:rPr lang="es-ES" sz="1200" b="1" dirty="0" smtClean="0">
                <a:latin typeface="Arial"/>
                <a:cs typeface="Arial"/>
              </a:rPr>
              <a:t> Centers</a:t>
            </a:r>
            <a:endParaRPr lang="es-ES" sz="1200" b="1" dirty="0"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33400" y="889000"/>
            <a:ext cx="977900" cy="266700"/>
          </a:xfrm>
          <a:prstGeom prst="rect">
            <a:avLst/>
          </a:prstGeom>
          <a:solidFill>
            <a:srgbClr val="DEA0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latin typeface="Arial"/>
                <a:cs typeface="Arial"/>
              </a:rPr>
              <a:t>AMERICA</a:t>
            </a:r>
            <a:endParaRPr lang="es-ES" sz="1000" b="1" dirty="0"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2600" y="1282156"/>
            <a:ext cx="5029200" cy="5493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u="sng" dirty="0">
                <a:solidFill>
                  <a:schemeClr val="bg1"/>
                </a:solidFill>
                <a:latin typeface="Arial"/>
                <a:cs typeface="Arial"/>
              </a:rPr>
              <a:t>USA</a:t>
            </a:r>
          </a:p>
          <a:p>
            <a:endParaRPr lang="hr-HR" sz="9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OH, Cincinnati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+1.513.874.6550 | info@valcomelton.com 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GA, Atlanta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+1.513.575 6925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IL, Chicago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+1.513.503.3023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OH, Cincinnati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+1.513.520.2423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OH, Cleveland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+1 513.404.0109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TX, Dallas |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Tel: +1.513.503.3018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MO, Kansas City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 | Tel: +1.513.503.3031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CA, Los Angeles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+1.513.503.3000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MS, Memphis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+1.513.503.3012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MN, Minneapolis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+1.513.509.6946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NC, High Point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+1.513 503.3006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NY, New York &amp; New England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+1.513.502.9692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NV, N. California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+1.513.503.3029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PA, Philadelphia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+1.513.503.3025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WA, Seattle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+1.513.503.3003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WI, Appleton </a:t>
            </a:r>
            <a:r>
              <a:rPr lang="hr-HR" sz="900" dirty="0" smtClean="0">
                <a:solidFill>
                  <a:schemeClr val="bg1"/>
                </a:solidFill>
                <a:latin typeface="Arial"/>
                <a:cs typeface="Arial"/>
              </a:rPr>
              <a:t>|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Tel: 1.513.883.7255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FL, Orlando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+1 513.509.3668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IN, Indianapolis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+1 513.503.0682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CA, Petaluma - GMS-VanSco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+1.707.285.3392  | sales@gmsvansco.com</a:t>
            </a:r>
          </a:p>
          <a:p>
            <a:endParaRPr lang="hr-HR" sz="9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900" u="sng" dirty="0">
                <a:solidFill>
                  <a:schemeClr val="bg1"/>
                </a:solidFill>
                <a:latin typeface="Arial"/>
                <a:cs typeface="Arial"/>
              </a:rPr>
              <a:t>CANADA</a:t>
            </a:r>
          </a:p>
          <a:p>
            <a:endParaRPr lang="hr-HR" sz="9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Toronto, Canada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+1.416.725.5748</a:t>
            </a: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Vancouver, B.C., Canada - ClearVision Technologies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Tel: + 1.604.998.4012 | canada@valcomelton.com </a:t>
            </a:r>
          </a:p>
          <a:p>
            <a:endParaRPr lang="hr-HR" sz="9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900" u="sng" dirty="0">
                <a:solidFill>
                  <a:schemeClr val="bg1"/>
                </a:solidFill>
                <a:latin typeface="Arial"/>
                <a:cs typeface="Arial"/>
              </a:rPr>
              <a:t>MEXICO</a:t>
            </a:r>
          </a:p>
          <a:p>
            <a:endParaRPr lang="hr-HR" sz="9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Mexico D.F, Mexico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+52.55.6278.1727 | mexico@valcomelton.com</a:t>
            </a:r>
          </a:p>
          <a:p>
            <a:endParaRPr lang="hr-HR" sz="9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900" u="sng" dirty="0">
                <a:solidFill>
                  <a:schemeClr val="bg1"/>
                </a:solidFill>
                <a:latin typeface="Arial"/>
                <a:cs typeface="Arial"/>
              </a:rPr>
              <a:t>COLOMBIA</a:t>
            </a:r>
          </a:p>
          <a:p>
            <a:endParaRPr lang="hr-HR" sz="9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Bogotá, Colombia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+57.313.421.0926 | colombia@valcomelton.com</a:t>
            </a:r>
          </a:p>
          <a:p>
            <a:endParaRPr lang="hr-HR" sz="9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900" u="sng" dirty="0">
                <a:solidFill>
                  <a:schemeClr val="bg1"/>
                </a:solidFill>
                <a:latin typeface="Arial"/>
                <a:cs typeface="Arial"/>
              </a:rPr>
              <a:t>BRAZIL</a:t>
            </a:r>
          </a:p>
          <a:p>
            <a:endParaRPr lang="hr-HR" sz="9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900" dirty="0">
                <a:solidFill>
                  <a:srgbClr val="DEA03B"/>
                </a:solidFill>
                <a:latin typeface="Arial"/>
                <a:cs typeface="Arial"/>
              </a:rPr>
              <a:t>Sao Paulo, Brazil </a:t>
            </a:r>
            <a:r>
              <a:rPr lang="hr-HR" sz="900" dirty="0">
                <a:solidFill>
                  <a:schemeClr val="bg1"/>
                </a:solidFill>
                <a:latin typeface="Arial"/>
                <a:cs typeface="Arial"/>
              </a:rPr>
              <a:t>| Tel: +52.55.6278.1727 | mexico@valcomelton.com</a:t>
            </a:r>
            <a:endParaRPr lang="es-E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772400" y="622300"/>
            <a:ext cx="977900" cy="266700"/>
          </a:xfrm>
          <a:prstGeom prst="rect">
            <a:avLst/>
          </a:prstGeom>
          <a:solidFill>
            <a:srgbClr val="DEA0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latin typeface="Arial"/>
                <a:cs typeface="Arial"/>
              </a:rPr>
              <a:t>EUROPE</a:t>
            </a:r>
            <a:endParaRPr lang="es-ES" sz="1000" b="1" dirty="0">
              <a:latin typeface="Arial"/>
              <a:cs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46599" y="1014910"/>
            <a:ext cx="428836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dirty="0" err="1" smtClean="0">
                <a:solidFill>
                  <a:srgbClr val="DEA03B"/>
                </a:solidFill>
                <a:latin typeface="Arial"/>
                <a:cs typeface="Arial"/>
              </a:rPr>
              <a:t>Orcoyen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Navarra,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Spain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 </a:t>
            </a:r>
            <a:r>
              <a:rPr lang="es-ES" sz="900" dirty="0">
                <a:solidFill>
                  <a:schemeClr val="bg1"/>
                </a:solidFill>
                <a:latin typeface="Arial"/>
                <a:cs typeface="Arial"/>
              </a:rPr>
              <a:t>| Tel: +34.948.321.580 | </a:t>
            </a:r>
            <a:r>
              <a:rPr lang="es-ES" sz="900" dirty="0" err="1">
                <a:solidFill>
                  <a:schemeClr val="bg1"/>
                </a:solidFill>
                <a:latin typeface="Arial"/>
                <a:cs typeface="Arial"/>
              </a:rPr>
              <a:t>spain@valcomelton.com</a:t>
            </a:r>
            <a:endParaRPr lang="es-ES" sz="9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Valence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France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 | Tel: +33 (0) 4.75.78.13.73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france@valcomelton.com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Brescia,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Italy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+39.030.2732544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italy@valcomelton.com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ERO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s.l.r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 Brescia,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Italy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+39 030 2731503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info@ero-gluer.com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The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Netherlands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Benelux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+31.252.673673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benelux@valcomelton.com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Budapest,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Hungary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+36.1.214.4705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hungary@valcomelton.com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Telford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England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UK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+44.1952.677911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uk@valcomelton.com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Düsseldorf,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Germany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+49.211.984.798-0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germany@valcomelton.com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Siechnice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Poland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+48 71 889 04 50 | 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poland@</a:t>
            </a:r>
            <a:r>
              <a:rPr lang="es-ES" sz="900" dirty="0" err="1" smtClean="0">
                <a:solidFill>
                  <a:srgbClr val="FFFFFF"/>
                </a:solidFill>
                <a:latin typeface="Arial"/>
                <a:cs typeface="Arial"/>
              </a:rPr>
              <a:t>valcomelton.com</a:t>
            </a:r>
            <a:endParaRPr lang="hr-HR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46599" y="2894509"/>
            <a:ext cx="4288367" cy="327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u="sng" dirty="0" smtClean="0">
                <a:solidFill>
                  <a:srgbClr val="FFFFFF"/>
                </a:solidFill>
                <a:latin typeface="Arial"/>
                <a:cs typeface="Arial"/>
              </a:rPr>
              <a:t>WEST ASIA</a:t>
            </a:r>
          </a:p>
          <a:p>
            <a:pPr algn="r"/>
            <a:endParaRPr lang="es-ES" sz="900" dirty="0">
              <a:solidFill>
                <a:srgbClr val="DEA03B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Sharjah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UAE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+971.52.1235960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uae@valcomelton.com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Istanbul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Turkey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+90.212.327.99.71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turkey@</a:t>
            </a:r>
            <a:r>
              <a:rPr lang="es-ES" sz="900" dirty="0" err="1" smtClean="0">
                <a:solidFill>
                  <a:srgbClr val="FFFFFF"/>
                </a:solidFill>
                <a:latin typeface="Arial"/>
                <a:cs typeface="Arial"/>
              </a:rPr>
              <a:t>valcomelton.com</a:t>
            </a:r>
            <a:endParaRPr lang="es-ES" sz="9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u="sng" dirty="0" smtClean="0">
                <a:solidFill>
                  <a:srgbClr val="FFFFFF"/>
                </a:solidFill>
                <a:latin typeface="Arial"/>
                <a:cs typeface="Arial"/>
              </a:rPr>
              <a:t>SOUTH ASIA</a:t>
            </a:r>
          </a:p>
          <a:p>
            <a:pPr algn="r"/>
            <a:endParaRPr lang="es-ES" sz="900" u="sng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Bangalore, India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+91.80.28378111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india@valcomelton.com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Delhi, India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india@valcomelton.com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Ahmedabad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India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india@valcomelton.com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Mumbai, India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india@valcomelton.com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Pune, India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india@valcomelton.com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Chennai, India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india@</a:t>
            </a:r>
            <a:r>
              <a:rPr lang="es-ES" sz="900" dirty="0" err="1" smtClean="0">
                <a:solidFill>
                  <a:srgbClr val="FFFFFF"/>
                </a:solidFill>
                <a:latin typeface="Arial"/>
                <a:cs typeface="Arial"/>
              </a:rPr>
              <a:t>valcomelton.com</a:t>
            </a:r>
            <a:endParaRPr lang="es-ES" sz="9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endParaRPr lang="es-ES" sz="900" u="sng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u="sng" dirty="0" smtClean="0">
                <a:solidFill>
                  <a:srgbClr val="FFFFFF"/>
                </a:solidFill>
                <a:latin typeface="Arial"/>
                <a:cs typeface="Arial"/>
              </a:rPr>
              <a:t>EAST &amp; SOUTHEAST </a:t>
            </a:r>
          </a:p>
          <a:p>
            <a:pPr algn="r"/>
            <a:endParaRPr lang="es-ES" sz="900" u="sng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Shanghai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China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+86.21.377.45267|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china@valcomelton.com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Xiamen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</a:t>
            </a:r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Fugian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China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+86.592.591.7854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china@valcomelton.com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Tianjin, China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china@valcomelton.com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Donghuang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, China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china@valcomelton.com</a:t>
            </a:r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endParaRPr lang="es-ES" sz="9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r>
              <a:rPr lang="es-ES" sz="900" dirty="0" err="1">
                <a:solidFill>
                  <a:srgbClr val="DEA03B"/>
                </a:solidFill>
                <a:latin typeface="Arial"/>
                <a:cs typeface="Arial"/>
              </a:rPr>
              <a:t>Singapore</a:t>
            </a:r>
            <a:r>
              <a:rPr lang="es-ES" sz="900" dirty="0">
                <a:solidFill>
                  <a:srgbClr val="DEA03B"/>
                </a:solidFill>
                <a:latin typeface="Arial"/>
                <a:cs typeface="Arial"/>
              </a:rPr>
              <a:t> </a:t>
            </a:r>
            <a:r>
              <a:rPr lang="es-ES" sz="900" dirty="0">
                <a:solidFill>
                  <a:srgbClr val="FFFFFF"/>
                </a:solidFill>
                <a:latin typeface="Arial"/>
                <a:cs typeface="Arial"/>
              </a:rPr>
              <a:t>| Tel:  +65 850 95355 | </a:t>
            </a:r>
            <a:r>
              <a:rPr lang="es-ES" sz="900" dirty="0" err="1">
                <a:solidFill>
                  <a:srgbClr val="FFFFFF"/>
                </a:solidFill>
                <a:latin typeface="Arial"/>
                <a:cs typeface="Arial"/>
              </a:rPr>
              <a:t>singapore@valcomelton.com</a:t>
            </a:r>
            <a:endParaRPr lang="es-ES" sz="9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r"/>
            <a:endParaRPr lang="hr-HR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772400" y="2544230"/>
            <a:ext cx="977900" cy="266700"/>
          </a:xfrm>
          <a:prstGeom prst="rect">
            <a:avLst/>
          </a:prstGeom>
          <a:solidFill>
            <a:srgbClr val="DEA0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latin typeface="Arial"/>
                <a:cs typeface="Arial"/>
              </a:rPr>
              <a:t>ASIA</a:t>
            </a:r>
            <a:endParaRPr lang="es-ES" sz="1000" b="1" dirty="0">
              <a:latin typeface="Arial"/>
              <a:cs typeface="Arial"/>
            </a:endParaRPr>
          </a:p>
        </p:txBody>
      </p:sp>
      <p:sp>
        <p:nvSpPr>
          <p:cNvPr id="13" name="Rectángulo 12">
            <a:hlinkClick r:id="rId2"/>
          </p:cNvPr>
          <p:cNvSpPr/>
          <p:nvPr/>
        </p:nvSpPr>
        <p:spPr>
          <a:xfrm>
            <a:off x="5245101" y="6221014"/>
            <a:ext cx="3530600" cy="419100"/>
          </a:xfrm>
          <a:prstGeom prst="rect">
            <a:avLst/>
          </a:prstGeom>
          <a:solidFill>
            <a:srgbClr val="DEA0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"/>
                <a:cs typeface="Arial"/>
              </a:rPr>
              <a:t>CONTACT US</a:t>
            </a:r>
            <a:endParaRPr lang="es-ES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375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879725" y="3075057"/>
            <a:ext cx="338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  <a:latin typeface="Lato Black"/>
                <a:cs typeface="Lato Black"/>
              </a:rPr>
              <a:t>THANK YOU</a:t>
            </a:r>
            <a:endParaRPr lang="es-ES" sz="40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3676650" y="3871843"/>
            <a:ext cx="1790700" cy="0"/>
          </a:xfrm>
          <a:prstGeom prst="line">
            <a:avLst/>
          </a:prstGeom>
          <a:ln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LOGO13-Pantone_All White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5981290"/>
            <a:ext cx="1612900" cy="5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6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77030" y="0"/>
            <a:ext cx="9321029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DSC_2133.jpeg"/>
          <p:cNvPicPr>
            <a:picLocks noChangeAspect="1"/>
          </p:cNvPicPr>
          <p:nvPr/>
        </p:nvPicPr>
        <p:blipFill rotWithShape="1">
          <a:blip r:embed="rId2" cstate="screen">
            <a:alphaModFix amt="5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colorTemperature colorTemp="7478"/>
                    </a14:imgEffect>
                    <a14:imgEffect>
                      <a14:saturation sat="0"/>
                    </a14:imgEffect>
                    <a14:imgEffect>
                      <a14:brightnessContrast bright="-30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576" y="-1"/>
            <a:ext cx="4778620" cy="68580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372485" y="2256432"/>
            <a:ext cx="317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Precision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dispensing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quality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assurance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systems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for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over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60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years</a:t>
            </a:r>
            <a:endParaRPr lang="es-E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72485" y="3158132"/>
            <a:ext cx="3171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Valco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Melton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present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all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over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world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to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offer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best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 local </a:t>
            </a:r>
            <a:r>
              <a:rPr lang="es-ES" sz="1600" dirty="0" err="1" smtClean="0">
                <a:solidFill>
                  <a:schemeClr val="bg1"/>
                </a:solidFill>
                <a:latin typeface="Arial"/>
                <a:cs typeface="Arial"/>
              </a:rPr>
              <a:t>service</a:t>
            </a:r>
            <a:endParaRPr lang="es-E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258185" y="2218332"/>
            <a:ext cx="0" cy="1896468"/>
          </a:xfrm>
          <a:prstGeom prst="line">
            <a:avLst/>
          </a:prstGeom>
          <a:ln w="3810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LOGO13-Pantone_All White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5981290"/>
            <a:ext cx="1612900" cy="569140"/>
          </a:xfrm>
          <a:prstGeom prst="rect">
            <a:avLst/>
          </a:prstGeom>
        </p:spPr>
      </p:pic>
      <p:pic>
        <p:nvPicPr>
          <p:cNvPr id="9" name="Imagen 8" descr="DSC_2133.jpeg"/>
          <p:cNvPicPr>
            <a:picLocks noChangeAspect="1"/>
          </p:cNvPicPr>
          <p:nvPr/>
        </p:nvPicPr>
        <p:blipFill rotWithShape="1">
          <a:blip r:embed="rId5" cstate="screen">
            <a:alphaModFix amt="5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colorTemperature colorTemp="7478"/>
                    </a14:imgEffect>
                    <a14:imgEffect>
                      <a14:saturation sat="0"/>
                    </a14:imgEffect>
                    <a14:imgEffect>
                      <a14:brightnessContrast bright="-30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976" y="-1"/>
            <a:ext cx="477862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8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79400" y="762000"/>
            <a:ext cx="2146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Lato Black"/>
                <a:cs typeface="Lato Black"/>
              </a:rPr>
              <a:t>67 YEARS</a:t>
            </a:r>
          </a:p>
          <a:p>
            <a:pPr algn="ctr"/>
            <a:r>
              <a:rPr lang="es-ES" sz="2200" dirty="0" smtClean="0">
                <a:solidFill>
                  <a:schemeClr val="bg1"/>
                </a:solidFill>
                <a:latin typeface="Lato Black"/>
                <a:cs typeface="Lato Black"/>
              </a:rPr>
              <a:t>OF HISTORY</a:t>
            </a:r>
            <a:endParaRPr lang="es-ES" sz="22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08000" y="599539"/>
            <a:ext cx="16002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LOGO13-Pantone_All White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5981290"/>
            <a:ext cx="1612900" cy="569140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2743200" y="599539"/>
            <a:ext cx="16002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4914900" y="599539"/>
            <a:ext cx="16129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124700" y="599539"/>
            <a:ext cx="16129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6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s Presentacion-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30142"/>
            <a:ext cx="9156700" cy="70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286000" y="812800"/>
            <a:ext cx="248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latin typeface="Lato Black"/>
                <a:cs typeface="Lato Black"/>
              </a:rPr>
              <a:t>VALCO MELTON</a:t>
            </a:r>
          </a:p>
          <a:p>
            <a:pPr algn="ctr"/>
            <a:r>
              <a:rPr lang="es-ES" sz="2400" dirty="0" smtClean="0">
                <a:solidFill>
                  <a:schemeClr val="bg1"/>
                </a:solidFill>
                <a:latin typeface="Lato Black"/>
                <a:cs typeface="Lato Black"/>
              </a:rPr>
              <a:t>IN NUMBERS</a:t>
            </a:r>
            <a:endParaRPr lang="es-ES" sz="24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08000" y="599539"/>
            <a:ext cx="16002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LOGO13-Pantone_All White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5981290"/>
            <a:ext cx="1612900" cy="569140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2743200" y="599539"/>
            <a:ext cx="16002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4914900" y="599539"/>
            <a:ext cx="16129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124700" y="599539"/>
            <a:ext cx="16129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79400" y="762000"/>
            <a:ext cx="2146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67 YEARS</a:t>
            </a:r>
          </a:p>
          <a:p>
            <a:pPr algn="ctr"/>
            <a:r>
              <a:rPr lang="es-ES" sz="22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OF HISTORY</a:t>
            </a:r>
            <a:endParaRPr lang="es-ES" sz="2200" dirty="0">
              <a:solidFill>
                <a:schemeClr val="bg1">
                  <a:alpha val="20000"/>
                </a:schemeClr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305067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s Presentacion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99" y="-120432"/>
            <a:ext cx="9318128" cy="71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1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673600" y="723900"/>
            <a:ext cx="219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Lato Black"/>
                <a:cs typeface="Lato Black"/>
              </a:rPr>
              <a:t>WHAT</a:t>
            </a: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Lato Black"/>
                <a:cs typeface="Lato Black"/>
              </a:rPr>
              <a:t>WE DO</a:t>
            </a:r>
            <a:endParaRPr lang="es-ES" sz="28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508000" y="599539"/>
            <a:ext cx="16129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2717800" y="599539"/>
            <a:ext cx="16002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4984750" y="599539"/>
            <a:ext cx="16129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7054850" y="599539"/>
            <a:ext cx="1612900" cy="0"/>
          </a:xfrm>
          <a:prstGeom prst="line">
            <a:avLst/>
          </a:prstGeom>
          <a:ln w="95250">
            <a:solidFill>
              <a:srgbClr val="B986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LOGO13-Pantone_All White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200" y="5981290"/>
            <a:ext cx="1612900" cy="5691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286000" y="812800"/>
            <a:ext cx="248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VALCO MELTON</a:t>
            </a:r>
          </a:p>
          <a:p>
            <a:pPr algn="ctr"/>
            <a:r>
              <a:rPr lang="es-ES" sz="24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IN NUMBERS</a:t>
            </a:r>
            <a:endParaRPr lang="es-ES" sz="2400" dirty="0">
              <a:solidFill>
                <a:schemeClr val="bg1">
                  <a:alpha val="20000"/>
                </a:schemeClr>
              </a:solidFill>
              <a:latin typeface="Lato Black"/>
              <a:cs typeface="Lato Black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79400" y="762000"/>
            <a:ext cx="2146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67 YEARS</a:t>
            </a:r>
          </a:p>
          <a:p>
            <a:pPr algn="ctr"/>
            <a:r>
              <a:rPr lang="es-ES" sz="2200" dirty="0" smtClean="0">
                <a:solidFill>
                  <a:schemeClr val="bg1">
                    <a:alpha val="20000"/>
                  </a:schemeClr>
                </a:solidFill>
                <a:latin typeface="Lato Black"/>
                <a:cs typeface="Lato Black"/>
              </a:rPr>
              <a:t>OF HISTORY</a:t>
            </a:r>
            <a:endParaRPr lang="es-ES" sz="2200" dirty="0">
              <a:solidFill>
                <a:schemeClr val="bg1">
                  <a:alpha val="20000"/>
                </a:schemeClr>
              </a:solidFill>
              <a:latin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83048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s Presentacion-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99" y="-158532"/>
            <a:ext cx="9318128" cy="712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5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sitivas Presentacion-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91" y="-114300"/>
            <a:ext cx="9152591" cy="69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29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577</Words>
  <Application>Microsoft Macintosh PowerPoint</Application>
  <PresentationFormat>Presentación en pantalla (4:3)</PresentationFormat>
  <Paragraphs>99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Susana Villanueva</dc:creator>
  <cp:lastModifiedBy>Susana Villanueva</cp:lastModifiedBy>
  <cp:revision>51</cp:revision>
  <cp:lastPrinted>2019-01-24T14:37:46Z</cp:lastPrinted>
  <dcterms:created xsi:type="dcterms:W3CDTF">2018-12-18T11:32:27Z</dcterms:created>
  <dcterms:modified xsi:type="dcterms:W3CDTF">2019-05-22T13:00:42Z</dcterms:modified>
</cp:coreProperties>
</file>